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66" r:id="rId10"/>
    <p:sldId id="267" r:id="rId11"/>
    <p:sldId id="268" r:id="rId12"/>
    <p:sldId id="273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26064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smtClean="0">
                <a:cs typeface="Times New Roman" pitchFamily="18" charset="0"/>
              </a:rPr>
              <a:t>ГБОУ ВПО ЧГМА 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0908" y="630932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cs typeface="Times New Roman" pitchFamily="18" charset="0"/>
              </a:rPr>
              <a:t>ЧИТА-2016</a:t>
            </a:r>
            <a:endParaRPr lang="ru-RU" altLang="ru-RU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357430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БИБЛИОТЕКА И МЫ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6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ВСЯ ИНФА\фото\мед\в библиотеке\eFHXhJsp6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5660">
            <a:off x="696812" y="1332518"/>
            <a:ext cx="3897963" cy="5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0347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Забери знания с собой!</a:t>
            </a:r>
            <a:endParaRPr lang="ru-RU" sz="2400" b="1" dirty="0"/>
          </a:p>
        </p:txBody>
      </p:sp>
      <p:pic>
        <p:nvPicPr>
          <p:cNvPr id="7" name="Picture 2" descr="D:\ВСЯ ИНФА\фото\мед\в библиотеке\забери знания с соб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5670">
            <a:off x="4911591" y="169069"/>
            <a:ext cx="3600400" cy="64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34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9200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Знания - сильнейшее оружие!</a:t>
            </a:r>
            <a:endParaRPr lang="ru-RU" sz="2400" b="1" dirty="0"/>
          </a:p>
        </p:txBody>
      </p:sp>
      <p:pic>
        <p:nvPicPr>
          <p:cNvPr id="5" name="Picture 2" descr="D:\ВСЯ ИНФА\фото\мед\в библиотеке\e2mJt6RMP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5251">
            <a:off x="4959808" y="1481746"/>
            <a:ext cx="3754231" cy="501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ВСЯ ИНФА\фото\мед\в библиотеке\знание - сильнейшее оруж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0129">
            <a:off x="278797" y="1094094"/>
            <a:ext cx="4324708" cy="32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98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ВСЯ ИНФА\фото\мед\в библиотеке\узнай сам и поделись с други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81000"/>
            <a:ext cx="6645887" cy="49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949280"/>
            <a:ext cx="614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Узнай сам и поделись с другими!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192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Только…</a:t>
            </a:r>
            <a:endParaRPr lang="ru-RU" sz="2400" b="1" dirty="0"/>
          </a:p>
        </p:txBody>
      </p:sp>
      <p:pic>
        <p:nvPicPr>
          <p:cNvPr id="12290" name="Picture 2" descr="D:\ВСЯ ИНФА\фото\мед\в библиотеке\xncgVoiyP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21946" cy="50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923928" y="980728"/>
            <a:ext cx="0" cy="1122511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70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98072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Будь </a:t>
            </a:r>
            <a:r>
              <a:rPr lang="ru-RU" sz="3200" b="1" dirty="0"/>
              <a:t>достойным студентом своего </a:t>
            </a:r>
            <a:r>
              <a:rPr lang="ru-RU" sz="3200" b="1" dirty="0" smtClean="0"/>
              <a:t>ВУЗа!</a:t>
            </a:r>
            <a:endParaRPr lang="ru-RU" sz="3200" b="1" dirty="0"/>
          </a:p>
        </p:txBody>
      </p:sp>
      <p:pic>
        <p:nvPicPr>
          <p:cNvPr id="13314" name="Picture 2" descr="D:\ВСЯ ИНФА\фото\мед\в библиотеке\будь достойным студентом своего ВУЗ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19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ВСЯ ИНФА\фото\мед\в библиотеке\h18bG7lUU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536" y="3732838"/>
            <a:ext cx="4176464" cy="31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ВСЯ ИНФА\фото\мед\в библиотеке\sEyyay3_t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176" y="2952328"/>
            <a:ext cx="4225331" cy="31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0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Я ИНФА\фото\мед\в библиотеке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367"/>
            <a:ext cx="3991194" cy="53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302" y="4766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Уважаемый студент! Помни!</a:t>
            </a:r>
            <a:endParaRPr lang="ru-RU" sz="2400" b="1" dirty="0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 rot="16200000" flipH="1">
            <a:off x="3986867" y="922228"/>
            <a:ext cx="834478" cy="663449"/>
          </a:xfrm>
          <a:prstGeom prst="curvedConnector3">
            <a:avLst/>
          </a:prstGeom>
          <a:ln w="412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10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13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которое невозможно без знаний</a:t>
            </a:r>
            <a:endParaRPr lang="ru-RU" b="1" dirty="0"/>
          </a:p>
        </p:txBody>
      </p:sp>
      <p:pic>
        <p:nvPicPr>
          <p:cNvPr id="2050" name="Picture 2" descr="D:\ВСЯ ИНФА\фото\мед\в библиотеке\Новая папка\необходимо чи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6203">
            <a:off x="426319" y="950826"/>
            <a:ext cx="3985794" cy="530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СЯ ИНФА\фото\мед\в библиотеке\Новая папка\ZgFfEHfeO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0707">
            <a:off x="4591849" y="762290"/>
            <a:ext cx="4042821" cy="53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99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СЯ ИНФА\фото\мед\в библиотеке\K-sepXG-A1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6073874" cy="45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740" y="50266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без любви к чтению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537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СЯ ИНФА\фото\мед\в библиотеке\RzOuaw337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7710"/>
            <a:ext cx="3814704" cy="50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СЯ ИНФА\фото\мед\в библиотеке\Lvda-AKGZ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15" y="1366363"/>
            <a:ext cx="4562133" cy="34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3326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Посещай библиотеку!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10800000" flipH="1">
            <a:off x="3707904" y="5569504"/>
            <a:ext cx="2016224" cy="96855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220056"/>
            <a:ext cx="343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Приходи с друзьями!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662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СЯ ИНФА\фото\мед\в библиотеке\ощути тягу к знания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8447">
            <a:off x="3955710" y="591332"/>
            <a:ext cx="4203080" cy="55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30766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Почувствуй тягу к знаниям!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789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СЯ ИНФА\фото\мед\в библиотеке\читай каждую свободн м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0915">
            <a:off x="832467" y="646695"/>
            <a:ext cx="4226219" cy="562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58959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Читай каждую свободную минутку!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74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СЯ ИНФА\фото\мед\в библиотеке\люби читать, дюби зн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4736" cy="49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1700" y="47667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Полюби знания, и знания полюбят тебя!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660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СЯ ИНФА\фото\мед\в библиотеке\участвуй в акциях вместе с библиотек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879461" cy="51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326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Дружи с библиотекой!</a:t>
            </a:r>
            <a:endParaRPr lang="ru-RU" sz="2400" b="1" dirty="0"/>
          </a:p>
          <a:p>
            <a:pPr algn="ctr"/>
            <a:r>
              <a:rPr lang="ru-RU" sz="2400" b="1" dirty="0"/>
              <a:t>У</a:t>
            </a:r>
            <a:r>
              <a:rPr lang="ru-RU" sz="2400" b="1" dirty="0" smtClean="0"/>
              <a:t>частвуй </a:t>
            </a:r>
            <a:r>
              <a:rPr lang="ru-RU" sz="2400" b="1" dirty="0"/>
              <a:t>в </a:t>
            </a:r>
            <a:r>
              <a:rPr lang="ru-RU" sz="2400" b="1" dirty="0" smtClean="0"/>
              <a:t>общественной жизни академии!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7102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</TotalTime>
  <Words>80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ЧГМА</cp:lastModifiedBy>
  <cp:revision>12</cp:revision>
  <dcterms:created xsi:type="dcterms:W3CDTF">2016-05-24T08:17:16Z</dcterms:created>
  <dcterms:modified xsi:type="dcterms:W3CDTF">2016-05-25T03:26:42Z</dcterms:modified>
</cp:coreProperties>
</file>